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MT2016008 Satvik Sunkam Ramaprasad" initials="ISSR" lastIdx="1" clrIdx="0">
    <p:extLst/>
  </p:cmAuthor>
  <p:cmAuthor id="2" name="IMT2016008 Satvik Sunkam Ramaprasad" initials="ISSR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5"/>
    <p:restoredTop sz="94436"/>
  </p:normalViewPr>
  <p:slideViewPr>
    <p:cSldViewPr snapToGrid="0" snapToObjects="1">
      <p:cViewPr varScale="1">
        <p:scale>
          <a:sx n="107" d="100"/>
          <a:sy n="107" d="100"/>
        </p:scale>
        <p:origin x="5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BF531-B9ED-2B47-82B4-F744AC503ED9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5AE65-D504-5D4F-924E-98DC086D0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1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0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9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36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33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99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LiveSlide</a:t>
            </a:r>
            <a:r>
              <a:rPr lang="en-US" dirty="0" smtClean="0"/>
              <a:t> Site</a:t>
            </a:r>
          </a:p>
          <a:p>
            <a:r>
              <a:rPr lang="en-US" dirty="0" smtClean="0"/>
              <a:t>http://localhost:8890/embed.html#RHejY65zT1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47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805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3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5AE65-D504-5D4F-924E-98DC086D04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97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5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83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2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25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20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6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79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2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55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06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129DA-6D20-8E41-A678-51B50B6F5ABF}" type="datetimeFigureOut">
              <a:rPr lang="en-US" smtClean="0"/>
              <a:t>8/9/17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523A8-42A3-5F48-9BDA-013C22464B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84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4000">
              <a:schemeClr val="accent1">
                <a:lumMod val="20000"/>
                <a:lumOff val="80000"/>
              </a:schemeClr>
            </a:gs>
            <a:gs pos="14000">
              <a:schemeClr val="bg2"/>
            </a:gs>
            <a:gs pos="0">
              <a:schemeClr val="bg1"/>
            </a:gs>
            <a:gs pos="100000">
              <a:srgbClr val="0070C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32415" b="32606"/>
          <a:stretch/>
        </p:blipFill>
        <p:spPr>
          <a:xfrm>
            <a:off x="2697469" y="467672"/>
            <a:ext cx="6858000" cy="239881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97557" y="4205477"/>
            <a:ext cx="2207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Satvik Ramaprasad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44226" y="4205477"/>
            <a:ext cx="1609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Aditya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Hegde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70992" y="4536811"/>
            <a:ext cx="2299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Biswesh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Mohapatra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28433" y="5050221"/>
            <a:ext cx="1847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Vibhav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Agarwal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9310" y="5050221"/>
            <a:ext cx="18598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Gopalakrishnan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70562" y="5641038"/>
            <a:ext cx="17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Pranav </a:t>
            </a:r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Vardia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5999" y="5641038"/>
            <a:ext cx="2165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Abhishekh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Krishna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26938" y="5539713"/>
            <a:ext cx="21712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Aniruddha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2000" b="1" dirty="0" smtClean="0">
                <a:solidFill>
                  <a:srgbClr val="00206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Mysore</a:t>
            </a:r>
            <a:endParaRPr lang="en-US" sz="2000" b="1" dirty="0">
              <a:solidFill>
                <a:srgbClr val="00206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190518" y="3230923"/>
            <a:ext cx="366523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Meet </a:t>
            </a:r>
            <a:r>
              <a:rPr lang="en-US" sz="4400" b="0" cap="none" spc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Team</a:t>
            </a:r>
            <a:endParaRPr lang="en-US" sz="44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895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Product Idea and proposal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885951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Logix is an easy to use digital circuit simulator. It is built in HTML5 so can run on almost any device without need for installing any software.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3900" y="3032344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want to build a community around this product. This means that </a:t>
            </a:r>
            <a:r>
              <a:rPr lang="en-US" dirty="0"/>
              <a:t>L</a:t>
            </a:r>
            <a:r>
              <a:rPr lang="en-US" dirty="0" smtClean="0"/>
              <a:t>ogix isn’t just a tool, It should be a learning platform for digital design.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4178737"/>
            <a:ext cx="8986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product draws inspiration and would be modelled similar to MIT-Scratch and </a:t>
            </a:r>
            <a:r>
              <a:rPr lang="en-US" dirty="0" err="1" smtClean="0"/>
              <a:t>Desmos</a:t>
            </a:r>
            <a:r>
              <a:rPr lang="en-US" dirty="0" smtClean="0"/>
              <a:t> graphing calculator.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19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Community </a:t>
            </a:r>
            <a:r>
              <a:rPr lang="mr-IN" sz="4800" b="1" dirty="0" smtClean="0">
                <a:solidFill>
                  <a:srgbClr val="0070C0"/>
                </a:solidFill>
              </a:rPr>
              <a:t>–</a:t>
            </a:r>
            <a:r>
              <a:rPr lang="en-US" sz="4800" b="1" dirty="0" smtClean="0">
                <a:solidFill>
                  <a:srgbClr val="0070C0"/>
                </a:solidFill>
              </a:rPr>
              <a:t> what does it mean?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914526"/>
            <a:ext cx="89868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don</a:t>
            </a:r>
            <a:r>
              <a:rPr lang="mr-IN" dirty="0" smtClean="0"/>
              <a:t>’</a:t>
            </a:r>
            <a:r>
              <a:rPr lang="en-US" dirty="0" smtClean="0"/>
              <a:t>t work on projects just for themselves. 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learn from other people’s projects.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can fork other projects and add on to it similar to forking on GitHub.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Collaboration with other designers.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Other typical community features </a:t>
            </a:r>
            <a:r>
              <a:rPr lang="mr-IN" dirty="0" smtClean="0"/>
              <a:t>–</a:t>
            </a:r>
            <a:r>
              <a:rPr lang="en-US" dirty="0" smtClean="0"/>
              <a:t> sharing, liking, commenting , following etc.  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8675" y="3782259"/>
            <a:ext cx="9058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community would be a platform where beginners draw inspiration and experienced users use it to have fun and teach others.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53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415132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Current Status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3900" y="1235870"/>
            <a:ext cx="10515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We haven’t started any work on the backend or the community part. We have been developing our tool so far.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Nearly all </a:t>
            </a:r>
            <a:r>
              <a:rPr lang="en-US" dirty="0" err="1"/>
              <a:t>L</a:t>
            </a:r>
            <a:r>
              <a:rPr lang="en-US" dirty="0" err="1" smtClean="0"/>
              <a:t>ogisim</a:t>
            </a:r>
            <a:r>
              <a:rPr lang="en-US" dirty="0" smtClean="0"/>
              <a:t> features have been implemented.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Multibit wires and components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err="1" smtClean="0"/>
              <a:t>SubCircuits</a:t>
            </a:r>
            <a:r>
              <a:rPr lang="en-US" dirty="0" smtClean="0"/>
              <a:t>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Sequential and combinational logic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Combinational Analysis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Basic plotting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2487" y="3549700"/>
            <a:ext cx="103870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>
                <a:solidFill>
                  <a:srgbClr val="0070C0"/>
                </a:solidFill>
              </a:rPr>
              <a:t>Logix UI is very similar to </a:t>
            </a:r>
            <a:r>
              <a:rPr lang="en-US" sz="2800" dirty="0" err="1" smtClean="0">
                <a:solidFill>
                  <a:srgbClr val="0070C0"/>
                </a:solidFill>
              </a:rPr>
              <a:t>Logisim</a:t>
            </a:r>
            <a:r>
              <a:rPr lang="en-US" sz="2800" dirty="0" smtClean="0">
                <a:solidFill>
                  <a:srgbClr val="0070C0"/>
                </a:solidFill>
              </a:rPr>
              <a:t>. </a:t>
            </a:r>
            <a:r>
              <a:rPr lang="en-US" sz="2800" dirty="0" err="1" smtClean="0">
                <a:solidFill>
                  <a:srgbClr val="0070C0"/>
                </a:solidFill>
              </a:rPr>
              <a:t>Logisim</a:t>
            </a:r>
            <a:r>
              <a:rPr lang="en-US" sz="2800" dirty="0" smtClean="0">
                <a:solidFill>
                  <a:srgbClr val="0070C0"/>
                </a:solidFill>
              </a:rPr>
              <a:t> users should be able to switch to Logix with no problem. 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3900" y="4786312"/>
            <a:ext cx="10320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plan to introduce a debug mode. Which will integrate with the plot window. Users can use it to find bugs in their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85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63" y="500861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Audience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8150" y="1685933"/>
            <a:ext cx="1152879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Academia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Hobbyists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Professional use </a:t>
            </a:r>
            <a:r>
              <a:rPr lang="mr-IN" sz="2400" dirty="0" smtClean="0"/>
              <a:t>–</a:t>
            </a:r>
            <a:r>
              <a:rPr lang="en-US" sz="2400" dirty="0" smtClean="0"/>
              <a:t> High resolution rendering of images in multiple formats including SVG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Bloggers and teachers - </a:t>
            </a:r>
            <a:r>
              <a:rPr lang="en-US" sz="2400" dirty="0"/>
              <a:t>demonstrate digital circuits to their </a:t>
            </a:r>
            <a:r>
              <a:rPr lang="en-US" sz="2400" dirty="0" smtClean="0"/>
              <a:t>audience</a:t>
            </a:r>
            <a:r>
              <a:rPr lang="en-US" sz="2400" dirty="0"/>
              <a:t> 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38150" y="4206926"/>
            <a:ext cx="103870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 smtClean="0">
                <a:solidFill>
                  <a:srgbClr val="0070C0"/>
                </a:solidFill>
              </a:rPr>
              <a:t>Logix circuits can be embedded in any website. It is possible to embed it even in PowerPoint presentations. </a:t>
            </a:r>
            <a:endParaRPr lang="en-US" sz="2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62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Logix compatibility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3900" y="1685933"/>
            <a:ext cx="805573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Web Browsers - Chrome, Edge , safari, </a:t>
            </a:r>
            <a:r>
              <a:rPr lang="en-US" sz="2400" dirty="0" err="1"/>
              <a:t>FireFox</a:t>
            </a:r>
            <a:r>
              <a:rPr lang="en-US" sz="2400" dirty="0"/>
              <a:t> 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Desktop App</a:t>
            </a: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Android or iOS App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Logix circuits can be embedded in other Websites and blogs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Embed in </a:t>
            </a:r>
            <a:r>
              <a:rPr lang="en-US" sz="2400" dirty="0" err="1" smtClean="0"/>
              <a:t>powerpoint</a:t>
            </a:r>
            <a:r>
              <a:rPr lang="en-US" sz="2400" dirty="0" smtClean="0"/>
              <a:t> </a:t>
            </a:r>
            <a:r>
              <a:rPr lang="en-US" sz="2400" dirty="0"/>
              <a:t> </a:t>
            </a:r>
            <a:endParaRPr lang="en-US" sz="2400" dirty="0" smtClean="0"/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818904" y="4272866"/>
            <a:ext cx="54393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Since </a:t>
            </a:r>
            <a:r>
              <a:rPr lang="en-US" sz="2000" dirty="0" err="1" smtClean="0">
                <a:solidFill>
                  <a:srgbClr val="0070C0"/>
                </a:solidFill>
              </a:rPr>
              <a:t>logix</a:t>
            </a:r>
            <a:r>
              <a:rPr lang="en-US" sz="2000" dirty="0" smtClean="0">
                <a:solidFill>
                  <a:srgbClr val="0070C0"/>
                </a:solidFill>
              </a:rPr>
              <a:t> is built in HTML5, it can be ported almost anywhere with minimal changes to the core code. 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703" y="3320535"/>
            <a:ext cx="3237840" cy="26883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644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Model and </a:t>
            </a:r>
            <a:r>
              <a:rPr lang="en-US" sz="4800" b="1" dirty="0" err="1" smtClean="0">
                <a:solidFill>
                  <a:srgbClr val="0070C0"/>
                </a:solidFill>
              </a:rPr>
              <a:t>Licence</a:t>
            </a:r>
            <a:r>
              <a:rPr lang="en-US" sz="4800" b="1" dirty="0" smtClean="0">
                <a:solidFill>
                  <a:srgbClr val="0070C0"/>
                </a:solidFill>
              </a:rPr>
              <a:t>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02531" y="200859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1. Open Source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donations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02531" y="309724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2. Free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ads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2531" y="4171605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0070C0"/>
                </a:solidFill>
              </a:rPr>
              <a:t>3</a:t>
            </a:r>
            <a:r>
              <a:rPr lang="en-US" sz="2000" dirty="0" smtClean="0">
                <a:solidFill>
                  <a:srgbClr val="0070C0"/>
                </a:solidFill>
              </a:rPr>
              <a:t>. Free </a:t>
            </a:r>
            <a:r>
              <a:rPr lang="mr-IN" sz="2000" dirty="0" smtClean="0">
                <a:solidFill>
                  <a:srgbClr val="0070C0"/>
                </a:solidFill>
              </a:rPr>
              <a:t>–</a:t>
            </a:r>
            <a:r>
              <a:rPr lang="en-US" sz="2000" dirty="0" smtClean="0">
                <a:solidFill>
                  <a:srgbClr val="0070C0"/>
                </a:solidFill>
              </a:rPr>
              <a:t> supported by donations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02531" y="4818916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4. Free with premium option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7389" y="2425116"/>
            <a:ext cx="742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Logix isn’t very open source friendly. Moreover </a:t>
            </a:r>
            <a:r>
              <a:rPr lang="en-US" dirty="0" err="1" smtClean="0"/>
              <a:t>logisim</a:t>
            </a:r>
            <a:r>
              <a:rPr lang="en-US" dirty="0" smtClean="0"/>
              <a:t> is open source and has a community. Making it open source is not beneficial to anyone.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957389" y="3473271"/>
            <a:ext cx="742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good product use advertisements. Moreover being an educational product, this is highly not recommended.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09774" y="4471824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may work out very well if sufficient institutions or individuals donate.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09774" y="5245967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free option will have limited features. Users upgrade to get all features.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78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586586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Competition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02531" y="2008593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1. </a:t>
            </a:r>
            <a:r>
              <a:rPr lang="en-US" sz="2000" dirty="0" err="1" smtClean="0">
                <a:solidFill>
                  <a:srgbClr val="0070C0"/>
                </a:solidFill>
              </a:rPr>
              <a:t>Logisim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02531" y="3009972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2. </a:t>
            </a:r>
            <a:r>
              <a:rPr lang="en-US" sz="2000" dirty="0" err="1" smtClean="0">
                <a:solidFill>
                  <a:srgbClr val="0070C0"/>
                </a:solidFill>
              </a:rPr>
              <a:t>Simulator.io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2531" y="4153216"/>
            <a:ext cx="10387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0070C0"/>
                </a:solidFill>
              </a:rPr>
              <a:t>3</a:t>
            </a:r>
            <a:r>
              <a:rPr lang="en-US" sz="2000" dirty="0" smtClean="0">
                <a:solidFill>
                  <a:srgbClr val="0070C0"/>
                </a:solidFill>
              </a:rPr>
              <a:t>. </a:t>
            </a:r>
            <a:r>
              <a:rPr lang="en-US" sz="2000" dirty="0" err="1" smtClean="0">
                <a:solidFill>
                  <a:srgbClr val="0070C0"/>
                </a:solidFill>
              </a:rPr>
              <a:t>Logic.ly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57389" y="2408703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Better UI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957389" y="3378269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</a:t>
            </a:r>
            <a:r>
              <a:rPr lang="en-US" dirty="0" err="1" smtClean="0"/>
              <a:t>MultiBit</a:t>
            </a:r>
            <a:r>
              <a:rPr lang="en-US" dirty="0" smtClean="0"/>
              <a:t> components and </a:t>
            </a:r>
            <a:r>
              <a:rPr lang="en-US" dirty="0" err="1" smtClean="0"/>
              <a:t>subcircuits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957389" y="4490735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advantage: </a:t>
            </a:r>
            <a:r>
              <a:rPr lang="en-US" dirty="0" err="1" smtClean="0"/>
              <a:t>MultiBit</a:t>
            </a:r>
            <a:r>
              <a:rPr lang="en-US" dirty="0" smtClean="0"/>
              <a:t> components, more cleaner UI.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60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532" y="205884"/>
            <a:ext cx="10515600" cy="820738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0070C0"/>
                </a:solidFill>
              </a:rPr>
              <a:t>Branding </a:t>
            </a:r>
            <a:endParaRPr lang="en-US" sz="4800" b="1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96" y="3595337"/>
            <a:ext cx="2832100" cy="2374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173" y="3708069"/>
            <a:ext cx="3957658" cy="243488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82106" y="6142956"/>
            <a:ext cx="815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smtClean="0">
                <a:solidFill>
                  <a:srgbClr val="0070C0"/>
                </a:solidFill>
              </a:rPr>
              <a:t>IIIT-B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6332" y="6142956"/>
            <a:ext cx="815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err="1" smtClean="0">
                <a:solidFill>
                  <a:srgbClr val="0070C0"/>
                </a:solidFill>
              </a:rPr>
              <a:t>Zense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911340" y="6142956"/>
            <a:ext cx="1334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smtClean="0">
                <a:solidFill>
                  <a:srgbClr val="0070C0"/>
                </a:solidFill>
              </a:rPr>
              <a:t>iStudio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8532" y="1026622"/>
            <a:ext cx="3083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0070C0"/>
                </a:solidFill>
              </a:rPr>
              <a:t>Product Name: Logix 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2831" y="2780869"/>
            <a:ext cx="4289285" cy="428928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/>
          <a:srcRect t="32415" b="32606"/>
          <a:stretch/>
        </p:blipFill>
        <p:spPr>
          <a:xfrm>
            <a:off x="4961419" y="616253"/>
            <a:ext cx="6254128" cy="218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6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317</TotalTime>
  <Words>507</Words>
  <Application>Microsoft Macintosh PowerPoint</Application>
  <PresentationFormat>Widescreen</PresentationFormat>
  <Paragraphs>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Office Theme</vt:lpstr>
      <vt:lpstr>PowerPoint Presentation</vt:lpstr>
      <vt:lpstr>Product Idea and proposal </vt:lpstr>
      <vt:lpstr>Community – what does it mean? </vt:lpstr>
      <vt:lpstr>Current Status</vt:lpstr>
      <vt:lpstr>Audience </vt:lpstr>
      <vt:lpstr>Logix compatibility </vt:lpstr>
      <vt:lpstr>Model and Licence </vt:lpstr>
      <vt:lpstr>Competition</vt:lpstr>
      <vt:lpstr>Branding 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IMT2016008 Satvik Sunkam Ramaprasad</dc:creator>
  <cp:lastModifiedBy>IMT2016008 Satvik Sunkam Ramaprasad</cp:lastModifiedBy>
  <cp:revision>38</cp:revision>
  <dcterms:created xsi:type="dcterms:W3CDTF">2017-08-09T08:55:01Z</dcterms:created>
  <dcterms:modified xsi:type="dcterms:W3CDTF">2017-08-09T14:14:29Z</dcterms:modified>
</cp:coreProperties>
</file>

<file path=docProps/thumbnail.jpeg>
</file>